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EC65D3-590B-7812-4F55-24E98E3F7C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4323045-B949-E917-7F65-1631EB6C8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E2FEFFE-1A0D-AC46-FF72-2BE27B9B6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A9C2-A59E-4280-9DE7-93DF65CFEFB9}" type="datetimeFigureOut">
              <a:rPr lang="sv-SE" smtClean="0"/>
              <a:t>2024-10-27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989A73-CCE6-62BB-755E-3687C6CAA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A88A87-A6B1-9490-C4CE-C28CD1607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E14D-24A3-42DC-8B69-476023F93A5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2419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1ADF8A2-4AA5-593A-B086-4493A8A9D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C0B4533-2C1C-A2D6-1B77-3431D7054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2C385CC-DB36-3423-32A8-CB8C12C49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A9C2-A59E-4280-9DE7-93DF65CFEFB9}" type="datetimeFigureOut">
              <a:rPr lang="sv-SE" smtClean="0"/>
              <a:t>2024-10-27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E2E7D98-E915-D153-718F-20DC182DF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36A5A43-BFBB-18F5-2B0E-74D11E902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E14D-24A3-42DC-8B69-476023F93A5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04612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06679A4-E29D-AB0C-093A-BD161AC0C0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C6F0883-A1C8-259E-DDF0-3DD420351E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5C56BAE-3ED2-A18E-C851-965E4B74C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A9C2-A59E-4280-9DE7-93DF65CFEFB9}" type="datetimeFigureOut">
              <a:rPr lang="sv-SE" smtClean="0"/>
              <a:t>2024-10-27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94D254B-3806-637E-7367-707A57102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42A5885-0887-5CDF-B273-9F8B8F7C2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E14D-24A3-42DC-8B69-476023F93A5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5805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CB1E63-1E70-F824-E41C-23587F107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9DA82BF-A895-ECA0-58A6-18B0F7862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688550A-D763-D21A-BEC8-6E9B93FB2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A9C2-A59E-4280-9DE7-93DF65CFEFB9}" type="datetimeFigureOut">
              <a:rPr lang="sv-SE" smtClean="0"/>
              <a:t>2024-10-27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F0D62B3-EDA8-3241-960E-9D68B6EE7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D048304-C943-7DF9-A533-8732963E9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E14D-24A3-42DC-8B69-476023F93A5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184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5B8936-D294-2658-B2E4-A35D5E21D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5AC50A8-E96F-4BE4-30A4-BC6EC1A92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14DB594-12C4-622D-B833-EDE3030FD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A9C2-A59E-4280-9DE7-93DF65CFEFB9}" type="datetimeFigureOut">
              <a:rPr lang="sv-SE" smtClean="0"/>
              <a:t>2024-10-27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3F48C97-C682-DA8D-2DC6-4023030B7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73A2748-BB21-20D9-08EA-1A8922859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E14D-24A3-42DC-8B69-476023F93A5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52552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3BBA5E-3F08-6EFC-D9AC-87FACFA46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A0F99C5-728E-95D2-37D1-823BD0A51F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90D2006-AD1E-8D98-3395-1B8CF2D3BF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7242BDD-3C65-F040-4ED9-D6DE4A036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A9C2-A59E-4280-9DE7-93DF65CFEFB9}" type="datetimeFigureOut">
              <a:rPr lang="sv-SE" smtClean="0"/>
              <a:t>2024-10-27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3AE5578-0382-4A79-179F-2BF1BABC0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22BE70C-A4DA-A1D3-F1DF-7C17405E0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E14D-24A3-42DC-8B69-476023F93A5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577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0E1C63-658F-10F6-E4F1-FA21DB774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B5B3E98-F06D-5691-19B4-8BD3E03D1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6C89104-2A88-E7E9-D919-EC61A9254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F96FBA9-E079-DF17-72D6-1CCC2BA8E3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5E93E6D-8673-123A-CDD8-CC19ACC28B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23F8A8E-AED6-F3EE-19A7-1208CD3F5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A9C2-A59E-4280-9DE7-93DF65CFEFB9}" type="datetimeFigureOut">
              <a:rPr lang="sv-SE" smtClean="0"/>
              <a:t>2024-10-27</a:t>
            </a:fld>
            <a:endParaRPr lang="sv-SE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989238F-45C3-AB35-C996-B4C537758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5A7EB5F-C2F4-7A72-4CC9-B3D1E5F47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E14D-24A3-42DC-8B69-476023F93A5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2999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D63CD6-5B9B-8DFC-EE37-F27A13037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0D8AB89-916C-6DE9-DD21-FF1180112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A9C2-A59E-4280-9DE7-93DF65CFEFB9}" type="datetimeFigureOut">
              <a:rPr lang="sv-SE" smtClean="0"/>
              <a:t>2024-10-27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530CFDA-6EF7-0F6B-E56C-32487BD7E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9F19EE8-601A-F7C8-C229-0DE5AB29D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E14D-24A3-42DC-8B69-476023F93A5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0322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65388A6-3AD3-F1A9-C850-3A7D93A13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A9C2-A59E-4280-9DE7-93DF65CFEFB9}" type="datetimeFigureOut">
              <a:rPr lang="sv-SE" smtClean="0"/>
              <a:t>2024-10-27</a:t>
            </a:fld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D3E9463-43BC-46D4-CF2E-9E6C58B78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159DBFA-98AC-EED8-9B18-29B689B59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E14D-24A3-42DC-8B69-476023F93A5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660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D235B7-70EC-2653-EDC7-055F95C50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FD2266D-858D-2C5F-CD81-54D8A4ECA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A288094-15E9-2715-B198-ED803B1E31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8D73D94-5DBF-47B3-3D5F-2C2B37D78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A9C2-A59E-4280-9DE7-93DF65CFEFB9}" type="datetimeFigureOut">
              <a:rPr lang="sv-SE" smtClean="0"/>
              <a:t>2024-10-27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DF460F-18E4-970C-78E4-BE79F9141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0CD8672-6D56-335D-1A87-030E8CC2E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E14D-24A3-42DC-8B69-476023F93A5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0509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ED5D12-68AC-9140-2C17-5988B56D3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4545268-64F7-9A0A-9397-526685768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1FD43FF-CA29-8469-6069-14C382657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F2FF8C4-ADCC-AACD-0782-B89F52DD6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A9C2-A59E-4280-9DE7-93DF65CFEFB9}" type="datetimeFigureOut">
              <a:rPr lang="sv-SE" smtClean="0"/>
              <a:t>2024-10-27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6A9CB8B-AE06-3EAD-7D76-72944FC24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48088DF-64F4-1AC1-C18C-64E4E8539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E14D-24A3-42DC-8B69-476023F93A5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5819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95751A7-9D11-D37D-B6CE-245E76D81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9261E51-1475-AB70-E219-D2D8BC5BD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63C01F9-ED5F-F37A-E55B-236AC74A0D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CA9C2-A59E-4280-9DE7-93DF65CFEFB9}" type="datetimeFigureOut">
              <a:rPr lang="sv-SE" smtClean="0"/>
              <a:t>2024-10-27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4BCF6C4-D2D5-2A39-A447-1104511606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681634C-C833-E1C2-B372-8C9179D812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EE14D-24A3-42DC-8B69-476023F93A5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76810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ottenList">
            <a:extLst>
              <a:ext uri="{FF2B5EF4-FFF2-40B4-BE49-F238E27FC236}">
                <a16:creationId xmlns:a16="http://schemas.microsoft.com/office/drawing/2014/main" id="{264BA635-D80C-39FB-8ECF-0E6202355720}"/>
              </a:ext>
            </a:extLst>
          </p:cNvPr>
          <p:cNvSpPr/>
          <p:nvPr/>
        </p:nvSpPr>
        <p:spPr>
          <a:xfrm>
            <a:off x="0" y="6606000"/>
            <a:ext cx="12192000" cy="25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sv-S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oppList">
            <a:extLst>
              <a:ext uri="{FF2B5EF4-FFF2-40B4-BE49-F238E27FC236}">
                <a16:creationId xmlns:a16="http://schemas.microsoft.com/office/drawing/2014/main" id="{1B9930B1-0413-89C8-3C58-1DC1DBE8B7F0}"/>
              </a:ext>
            </a:extLst>
          </p:cNvPr>
          <p:cNvSpPr/>
          <p:nvPr/>
        </p:nvSpPr>
        <p:spPr>
          <a:xfrm>
            <a:off x="0" y="0"/>
            <a:ext cx="12193200" cy="28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sv-S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Bakgrundsbild">
            <a:extLst>
              <a:ext uri="{FF2B5EF4-FFF2-40B4-BE49-F238E27FC236}">
                <a16:creationId xmlns:a16="http://schemas.microsoft.com/office/drawing/2014/main" id="{8EBA222E-BB3C-72B3-8E84-A61D84A57D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88000"/>
            <a:ext cx="12193200" cy="6325222"/>
          </a:xfrm>
          <a:prstGeom prst="rect">
            <a:avLst/>
          </a:prstGeom>
        </p:spPr>
      </p:pic>
      <p:sp>
        <p:nvSpPr>
          <p:cNvPr id="6" name="Botten-TextBild">
            <a:extLst>
              <a:ext uri="{FF2B5EF4-FFF2-40B4-BE49-F238E27FC236}">
                <a16:creationId xmlns:a16="http://schemas.microsoft.com/office/drawing/2014/main" id="{AFA2C02C-862F-4C9B-5176-9FDBE564BA86}"/>
              </a:ext>
            </a:extLst>
          </p:cNvPr>
          <p:cNvSpPr txBox="1">
            <a:spLocks/>
          </p:cNvSpPr>
          <p:nvPr/>
        </p:nvSpPr>
        <p:spPr>
          <a:xfrm>
            <a:off x="4212000" y="6588000"/>
            <a:ext cx="7920000" cy="252000"/>
          </a:xfrm>
          <a:prstGeom prst="rect">
            <a:avLst/>
          </a:prstGeom>
        </p:spPr>
        <p:txBody>
          <a:bodyPr vert="horz" wrap="none" lIns="72000" tIns="0" rIns="0" bIns="3600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1200" b="1" dirty="0">
                <a:latin typeface="Verdana" panose="020B0604030504040204" pitchFamily="34" charset="0"/>
                <a:ea typeface="Verdana" panose="020B0604030504040204" pitchFamily="34" charset="0"/>
              </a:rPr>
              <a:t>Text: namn…   Bild: Namn…</a:t>
            </a:r>
          </a:p>
        </p:txBody>
      </p:sp>
      <p:sp>
        <p:nvSpPr>
          <p:cNvPr id="2" name="Botten-Filnamn">
            <a:extLst>
              <a:ext uri="{FF2B5EF4-FFF2-40B4-BE49-F238E27FC236}">
                <a16:creationId xmlns:a16="http://schemas.microsoft.com/office/drawing/2014/main" id="{D374AAA6-4CE0-3CDA-7348-934B5A0505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588000"/>
            <a:ext cx="3997776" cy="252000"/>
          </a:xfrm>
        </p:spPr>
        <p:txBody>
          <a:bodyPr wrap="none" lIns="72000" tIns="0" rIns="0" bIns="36000">
            <a:noAutofit/>
          </a:bodyPr>
          <a:lstStyle/>
          <a:p>
            <a:pPr algn="l"/>
            <a:r>
              <a:rPr lang="sv-SE" sz="1200" b="1" dirty="0">
                <a:latin typeface="Verdana" panose="020B0604030504040204" pitchFamily="34" charset="0"/>
                <a:ea typeface="Verdana" panose="020B0604030504040204" pitchFamily="34" charset="0"/>
              </a:rPr>
              <a:t>Filnamn: BOstNML-BiRe_001-yy-zz_datum-tid</a:t>
            </a:r>
          </a:p>
        </p:txBody>
      </p:sp>
      <p:sp>
        <p:nvSpPr>
          <p:cNvPr id="9" name="Bildinformation">
            <a:extLst>
              <a:ext uri="{FF2B5EF4-FFF2-40B4-BE49-F238E27FC236}">
                <a16:creationId xmlns:a16="http://schemas.microsoft.com/office/drawing/2014/main" id="{77DF6DE0-F37F-97A9-F0D0-AA29F06ED74A}"/>
              </a:ext>
            </a:extLst>
          </p:cNvPr>
          <p:cNvSpPr txBox="1"/>
          <p:nvPr/>
        </p:nvSpPr>
        <p:spPr>
          <a:xfrm>
            <a:off x="36000" y="2088000"/>
            <a:ext cx="12096000" cy="3380926"/>
          </a:xfrm>
          <a:prstGeom prst="rect">
            <a:avLst/>
          </a:prstGeom>
          <a:noFill/>
        </p:spPr>
        <p:txBody>
          <a:bodyPr wrap="square" lIns="10800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300"/>
              </a:spcAft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Bakgrundsbilden här är max bild- och skrivyta (höjd 17,57cm = 664pixel) x (bredd 33,87cm = 1280pixel), placering övre vänstra hörnet (vågrät +0,0cm) och (lodrät +0,8cm). Du kan enkelt byta bakgrundsbild genom att högerklicka på den och sedan klicka </a:t>
            </a:r>
            <a:r>
              <a:rPr lang="sv-SE" i="1" dirty="0">
                <a:latin typeface="Arial" panose="020B0604020202020204" pitchFamily="34" charset="0"/>
                <a:cs typeface="Arial" panose="020B0604020202020204" pitchFamily="34" charset="0"/>
              </a:rPr>
              <a:t>Ändra bild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 i menyn.</a:t>
            </a:r>
          </a:p>
          <a:p>
            <a:pPr indent="-180000">
              <a:lnSpc>
                <a:spcPts val="1900"/>
              </a:lnSpc>
              <a:spcAft>
                <a:spcPts val="200"/>
              </a:spcAft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1. Du kan arrangera ditt innehåll på skrivytan som bildligt passar ditt innehåll och det du grafiskt vill förmedla bäst.</a:t>
            </a:r>
          </a:p>
          <a:p>
            <a:pPr indent="-180000">
              <a:lnSpc>
                <a:spcPts val="1900"/>
              </a:lnSpc>
              <a:spcAft>
                <a:spcPts val="200"/>
              </a:spcAft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2. Därefter: </a:t>
            </a:r>
            <a:r>
              <a:rPr lang="sv-SE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Fyll i rubrik (lokal förening + ev. ämne) sedan datum och tid i raden högst upp till höger.</a:t>
            </a:r>
          </a:p>
          <a:p>
            <a:pPr indent="-180000">
              <a:lnSpc>
                <a:spcPts val="1900"/>
              </a:lnSpc>
              <a:spcAft>
                <a:spcPts val="200"/>
              </a:spcAft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3. När du eller ni känner er nöjda, då </a:t>
            </a:r>
            <a:r>
              <a:rPr lang="sv-SE" i="1" dirty="0">
                <a:latin typeface="Arial" panose="020B0604020202020204" pitchFamily="34" charset="0"/>
                <a:cs typeface="Arial" panose="020B0604020202020204" pitchFamily="34" charset="0"/>
              </a:rPr>
              <a:t>exporterar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 ni PowerPoint-filen som bild och väljer PNG-formatet.</a:t>
            </a:r>
          </a:p>
          <a:p>
            <a:pPr indent="-180000">
              <a:lnSpc>
                <a:spcPts val="1900"/>
              </a:lnSpc>
              <a:spcAft>
                <a:spcPts val="100"/>
              </a:spcAft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4. Du namnger filen: BOstNML-BiRe-001-yy-zz_(+ datum-tid, format: yymmdd-hhmm).</a:t>
            </a:r>
          </a:p>
          <a:p>
            <a:pPr indent="-180000">
              <a:lnSpc>
                <a:spcPts val="1900"/>
              </a:lnSpc>
              <a:spcAft>
                <a:spcPts val="200"/>
              </a:spcAft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    (</a:t>
            </a:r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yy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: är ert BiRe föreningsnummer, 02-99)-(</a:t>
            </a:r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zz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: är mappnummer </a:t>
            </a:r>
            <a:r>
              <a:rPr lang="sv-SE" i="1" dirty="0">
                <a:latin typeface="Arial" panose="020B0604020202020204" pitchFamily="34" charset="0"/>
                <a:cs typeface="Arial" panose="020B0604020202020204" pitchFamily="34" charset="0"/>
              </a:rPr>
              <a:t>rubrik/ämne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, tiotal 10-90, plus sidnummer 1-9). </a:t>
            </a:r>
          </a:p>
          <a:p>
            <a:pPr indent="-180000">
              <a:lnSpc>
                <a:spcPts val="1900"/>
              </a:lnSpc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5. Du e-postar oss sedan filen. Ämne: BiRe-Förening, plus föreningens namn. Och glöm inte att också </a:t>
            </a:r>
            <a:r>
              <a:rPr lang="sv-SE" i="1" u="sng" dirty="0">
                <a:latin typeface="Arial" panose="020B0604020202020204" pitchFamily="34" charset="0"/>
                <a:cs typeface="Arial" panose="020B0604020202020204" pitchFamily="34" charset="0"/>
              </a:rPr>
              <a:t>bifoga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 filen.</a:t>
            </a:r>
          </a:p>
          <a:p>
            <a:pPr indent="-180000">
              <a:lnSpc>
                <a:spcPts val="1800"/>
              </a:lnSpc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sv-S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 texten som följer så måste dina kontaktuppgifter finnas med på den som är ansvarig för innehållet.</a:t>
            </a:r>
            <a:r>
              <a:rPr lang="sv-SE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indent="-180000">
              <a:lnSpc>
                <a:spcPts val="1900"/>
              </a:lnSpc>
              <a:spcBef>
                <a:spcPts val="300"/>
              </a:spcBef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6. Du har också möjlighet att lägga till en rad i vårt kalendarium med länk till sidan och vartefter nya med ändringar.</a:t>
            </a:r>
          </a:p>
          <a:p>
            <a:pPr indent="-180000">
              <a:lnSpc>
                <a:spcPts val="1900"/>
              </a:lnSpc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    Max kalendertextrad (font Arial 9) med datum/tid i fet stil och en eventuell PDF-länk på slutet, se exemplet nedan.</a:t>
            </a:r>
          </a:p>
          <a:p>
            <a:pPr indent="-180000">
              <a:lnSpc>
                <a:spcPts val="1750"/>
              </a:lnSpc>
            </a:pPr>
            <a:r>
              <a:rPr lang="sv-SE" sz="1600" b="1" dirty="0">
                <a:latin typeface="Arial" panose="020B0604020202020204" pitchFamily="34" charset="0"/>
                <a:cs typeface="Arial" panose="020B0604020202020204" pitchFamily="34" charset="0"/>
              </a:rPr>
              <a:t>     2024-10-27 11:06</a:t>
            </a:r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 Texten som följer avser händelse, möte eller aktivitet, händelsedatum plus en länk på slutet [PDF-bilaga].</a:t>
            </a:r>
          </a:p>
        </p:txBody>
      </p:sp>
      <p:sp>
        <p:nvSpPr>
          <p:cNvPr id="8" name="Bildtext">
            <a:extLst>
              <a:ext uri="{FF2B5EF4-FFF2-40B4-BE49-F238E27FC236}">
                <a16:creationId xmlns:a16="http://schemas.microsoft.com/office/drawing/2014/main" id="{B8B150AC-066A-B47A-BE15-4861B5BC69C0}"/>
              </a:ext>
            </a:extLst>
          </p:cNvPr>
          <p:cNvSpPr txBox="1"/>
          <p:nvPr/>
        </p:nvSpPr>
        <p:spPr>
          <a:xfrm>
            <a:off x="72000" y="540000"/>
            <a:ext cx="12024000" cy="1449115"/>
          </a:xfrm>
          <a:prstGeom prst="rect">
            <a:avLst/>
          </a:prstGeom>
          <a:noFill/>
        </p:spPr>
        <p:txBody>
          <a:bodyPr wrap="square" lIns="108000" tIns="0" rIns="36000" bIns="0" rtlCol="0">
            <a:spAutoFit/>
          </a:bodyPr>
          <a:lstStyle/>
          <a:p>
            <a:pPr>
              <a:lnSpc>
                <a:spcPts val="2100"/>
              </a:lnSpc>
              <a:spcAft>
                <a:spcPts val="400"/>
              </a:spcAft>
            </a:pP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     BiRe är inte enbart en kretsförening. BiRe är också ett BO-initiativ som välkomnar både bostadsrätts- och hyresgästföreningar att samverka med oss på vår hemsida, vilket med fördel går till på följande sätt:</a:t>
            </a:r>
          </a:p>
          <a:p>
            <a:pPr>
              <a:lnSpc>
                <a:spcPts val="2100"/>
              </a:lnSpc>
              <a:spcAft>
                <a:spcPts val="400"/>
              </a:spcAft>
            </a:pP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Alla era hemsidor skapar ni själva med hjälp av PowerPoint och den här PPmallen (se nedan), de bilder ni sedan genererar klistrar vi in i vår hemsida på den plats (mapp och sidnummer) som anges i filnamnet.</a:t>
            </a:r>
          </a:p>
          <a:p>
            <a:pPr>
              <a:lnSpc>
                <a:spcPts val="2100"/>
              </a:lnSpc>
              <a:spcAft>
                <a:spcPts val="400"/>
              </a:spcAft>
            </a:pP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Vi erbjuder också att presentera era möten och aktiviteter i vår kalender med eventuell länk till en PDF-fil.</a:t>
            </a:r>
          </a:p>
        </p:txBody>
      </p:sp>
      <p:pic>
        <p:nvPicPr>
          <p:cNvPr id="12" name="BO-logga">
            <a:extLst>
              <a:ext uri="{FF2B5EF4-FFF2-40B4-BE49-F238E27FC236}">
                <a16:creationId xmlns:a16="http://schemas.microsoft.com/office/drawing/2014/main" id="{CEBAC540-0C18-46B0-8536-8E0BA08A02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" y="360000"/>
            <a:ext cx="468000" cy="468000"/>
          </a:xfrm>
          <a:prstGeom prst="rect">
            <a:avLst/>
          </a:prstGeom>
        </p:spPr>
      </p:pic>
      <p:sp>
        <p:nvSpPr>
          <p:cNvPr id="3" name="Datum-Tid">
            <a:extLst>
              <a:ext uri="{FF2B5EF4-FFF2-40B4-BE49-F238E27FC236}">
                <a16:creationId xmlns:a16="http://schemas.microsoft.com/office/drawing/2014/main" id="{8D6D818A-C299-B627-56E7-B80DAE0AFE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0000" y="0"/>
            <a:ext cx="4463999" cy="252000"/>
          </a:xfrm>
        </p:spPr>
        <p:txBody>
          <a:bodyPr wrap="none" lIns="0" tIns="0" rIns="0" bIns="0" anchor="b" anchorCtr="0">
            <a:noAutofit/>
          </a:bodyPr>
          <a:lstStyle/>
          <a:p>
            <a:pPr algn="r"/>
            <a:r>
              <a:rPr lang="sv-SE" sz="1400" b="1" dirty="0">
                <a:latin typeface="Verdana" panose="020B0604030504040204" pitchFamily="34" charset="0"/>
                <a:ea typeface="Verdana" panose="020B0604030504040204" pitchFamily="34" charset="0"/>
              </a:rPr>
              <a:t>Skriv in datum och tid YYYY-MM-DD_hh:mm</a:t>
            </a:r>
          </a:p>
        </p:txBody>
      </p:sp>
      <p:sp>
        <p:nvSpPr>
          <p:cNvPr id="16" name="RubrikBakgrund">
            <a:extLst>
              <a:ext uri="{FF2B5EF4-FFF2-40B4-BE49-F238E27FC236}">
                <a16:creationId xmlns:a16="http://schemas.microsoft.com/office/drawing/2014/main" id="{E5980B2F-02E5-3709-0846-0172BB711D47}"/>
              </a:ext>
            </a:extLst>
          </p:cNvPr>
          <p:cNvSpPr/>
          <p:nvPr/>
        </p:nvSpPr>
        <p:spPr>
          <a:xfrm>
            <a:off x="0" y="0"/>
            <a:ext cx="7620000" cy="28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sv-S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ubrik-1rad">
            <a:extLst>
              <a:ext uri="{FF2B5EF4-FFF2-40B4-BE49-F238E27FC236}">
                <a16:creationId xmlns:a16="http://schemas.microsoft.com/office/drawing/2014/main" id="{E082BB17-52FF-AFF9-D76D-D4EF8425F125}"/>
              </a:ext>
            </a:extLst>
          </p:cNvPr>
          <p:cNvSpPr txBox="1"/>
          <p:nvPr/>
        </p:nvSpPr>
        <p:spPr>
          <a:xfrm>
            <a:off x="108001" y="0"/>
            <a:ext cx="7512000" cy="288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v-SE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BO PowerPoint-mall: Max så här lång får din rubrik vara…</a:t>
            </a:r>
          </a:p>
        </p:txBody>
      </p:sp>
    </p:spTree>
    <p:extLst>
      <p:ext uri="{BB962C8B-B14F-4D97-AF65-F5344CB8AC3E}">
        <p14:creationId xmlns:p14="http://schemas.microsoft.com/office/powerpoint/2010/main" val="1881561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1201</TotalTime>
  <Words>410</Words>
  <Application>Microsoft Office PowerPoint</Application>
  <PresentationFormat>Bredbild</PresentationFormat>
  <Paragraphs>18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Office-tema</vt:lpstr>
      <vt:lpstr>Filnamn: BOstNML-BiRe_001-yy-zz_datum-tid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 Bjork</dc:creator>
  <cp:lastModifiedBy>Li Bjork</cp:lastModifiedBy>
  <cp:revision>56</cp:revision>
  <dcterms:created xsi:type="dcterms:W3CDTF">2024-07-08T09:54:55Z</dcterms:created>
  <dcterms:modified xsi:type="dcterms:W3CDTF">2024-10-27T10:13:51Z</dcterms:modified>
</cp:coreProperties>
</file>